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/>
          <p:nvPr>
            <p:ph type="sldImg" idx="2"/>
          </p:nvPr>
        </p:nvSpPr>
        <p:spPr/>
      </p:sp>
      <p:sp>
        <p:nvSpPr>
          <p:cNvPr id="3" name="Замещающий текст 2"/>
          <p:cNvSpPr/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Группа 28"/>
          <p:cNvGrpSpPr/>
          <p:nvPr/>
        </p:nvGrpSpPr>
        <p:grpSpPr>
          <a:xfrm>
            <a:off x="1487805" y="60960"/>
            <a:ext cx="8732520" cy="6713220"/>
            <a:chOff x="119" y="28"/>
            <a:chExt cx="13752" cy="10572"/>
          </a:xfrm>
        </p:grpSpPr>
        <p:grpSp>
          <p:nvGrpSpPr>
            <p:cNvPr id="9" name="Группа 8"/>
            <p:cNvGrpSpPr/>
            <p:nvPr/>
          </p:nvGrpSpPr>
          <p:grpSpPr>
            <a:xfrm>
              <a:off x="119" y="28"/>
              <a:ext cx="13752" cy="10572"/>
              <a:chOff x="119" y="1180"/>
              <a:chExt cx="10402" cy="7996"/>
            </a:xfrm>
          </p:grpSpPr>
          <p:grpSp>
            <p:nvGrpSpPr>
              <p:cNvPr id="6" name="Группа 5"/>
              <p:cNvGrpSpPr/>
              <p:nvPr/>
            </p:nvGrpSpPr>
            <p:grpSpPr>
              <a:xfrm>
                <a:off x="119" y="1180"/>
                <a:ext cx="5134" cy="3952"/>
                <a:chOff x="98" y="1427"/>
                <a:chExt cx="5134" cy="3952"/>
              </a:xfrm>
            </p:grpSpPr>
            <p:pic>
              <p:nvPicPr>
                <p:cNvPr id="2" name="Изображение 1" descr="E morphotype_cleaned"/>
                <p:cNvPicPr>
                  <a:picLocks noChangeAspect="1"/>
                </p:cNvPicPr>
                <p:nvPr/>
              </p:nvPicPr>
              <p:blipFill>
                <a:blip r:embed="rId1"/>
                <a:stretch>
                  <a:fillRect/>
                </a:stretch>
              </p:blipFill>
              <p:spPr>
                <a:xfrm>
                  <a:off x="98" y="1427"/>
                  <a:ext cx="5135" cy="3952"/>
                </a:xfrm>
                <a:prstGeom prst="rect">
                  <a:avLst/>
                </a:prstGeom>
              </p:spPr>
            </p:pic>
            <p:sp>
              <p:nvSpPr>
                <p:cNvPr id="8" name="Стрелка вверх 7"/>
                <p:cNvSpPr/>
                <p:nvPr/>
              </p:nvSpPr>
              <p:spPr>
                <a:xfrm>
                  <a:off x="4605" y="2055"/>
                  <a:ext cx="410" cy="480"/>
                </a:xfrm>
                <a:prstGeom prst="upArrow">
                  <a:avLst/>
                </a:prstGeom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ang="5400000" scaled="0"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</p:grpSp>
          <p:grpSp>
            <p:nvGrpSpPr>
              <p:cNvPr id="4" name="Группа 3"/>
              <p:cNvGrpSpPr/>
              <p:nvPr/>
            </p:nvGrpSpPr>
            <p:grpSpPr>
              <a:xfrm>
                <a:off x="5317" y="1180"/>
                <a:ext cx="5194" cy="3958"/>
                <a:chOff x="5296" y="1427"/>
                <a:chExt cx="5194" cy="3958"/>
              </a:xfrm>
            </p:grpSpPr>
            <p:pic>
              <p:nvPicPr>
                <p:cNvPr id="15" name="Изображение 14" descr="E Z near 1_cleaned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5296" y="1427"/>
                  <a:ext cx="5195" cy="3958"/>
                </a:xfrm>
                <a:prstGeom prst="rect">
                  <a:avLst/>
                </a:prstGeom>
              </p:spPr>
            </p:pic>
            <p:sp>
              <p:nvSpPr>
                <p:cNvPr id="12" name="Стрелка вверх 11"/>
                <p:cNvSpPr/>
                <p:nvPr/>
              </p:nvSpPr>
              <p:spPr>
                <a:xfrm>
                  <a:off x="8299" y="3479"/>
                  <a:ext cx="410" cy="480"/>
                </a:xfrm>
                <a:prstGeom prst="upArrow">
                  <a:avLst/>
                </a:prstGeom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ang="5400000" scaled="0"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13" name="Стрелка вверх 12"/>
                <p:cNvSpPr/>
                <p:nvPr/>
              </p:nvSpPr>
              <p:spPr>
                <a:xfrm>
                  <a:off x="8937" y="3374"/>
                  <a:ext cx="410" cy="480"/>
                </a:xfrm>
                <a:prstGeom prst="upArrow">
                  <a:avLst/>
                </a:prstGeom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ang="5400000" scaled="0"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14" name="Стрелка вверх 13"/>
                <p:cNvSpPr/>
                <p:nvPr/>
              </p:nvSpPr>
              <p:spPr>
                <a:xfrm>
                  <a:off x="9426" y="3211"/>
                  <a:ext cx="410" cy="480"/>
                </a:xfrm>
                <a:prstGeom prst="upArrow">
                  <a:avLst/>
                </a:prstGeom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ang="5400000" scaled="0"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</p:grpSp>
          <p:grpSp>
            <p:nvGrpSpPr>
              <p:cNvPr id="5" name="Группа 4"/>
              <p:cNvGrpSpPr/>
              <p:nvPr/>
            </p:nvGrpSpPr>
            <p:grpSpPr>
              <a:xfrm>
                <a:off x="119" y="5182"/>
                <a:ext cx="5134" cy="3972"/>
                <a:chOff x="84" y="5392"/>
                <a:chExt cx="5134" cy="3972"/>
              </a:xfrm>
            </p:grpSpPr>
            <p:pic>
              <p:nvPicPr>
                <p:cNvPr id="17" name="Изображение 16" descr="T etalon_cleaned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4" y="5392"/>
                  <a:ext cx="5135" cy="3973"/>
                </a:xfrm>
                <a:prstGeom prst="rect">
                  <a:avLst/>
                </a:prstGeom>
              </p:spPr>
            </p:pic>
            <p:sp>
              <p:nvSpPr>
                <p:cNvPr id="19" name="Стрелка вверх 18"/>
                <p:cNvSpPr/>
                <p:nvPr/>
              </p:nvSpPr>
              <p:spPr>
                <a:xfrm>
                  <a:off x="1019" y="7668"/>
                  <a:ext cx="410" cy="480"/>
                </a:xfrm>
                <a:prstGeom prst="upArrow">
                  <a:avLst/>
                </a:prstGeom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ang="5400000" scaled="0"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21" name="Стрелка вверх 20"/>
                <p:cNvSpPr/>
                <p:nvPr/>
              </p:nvSpPr>
              <p:spPr>
                <a:xfrm>
                  <a:off x="2680" y="7701"/>
                  <a:ext cx="410" cy="480"/>
                </a:xfrm>
                <a:prstGeom prst="upArrow">
                  <a:avLst/>
                </a:prstGeom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ang="5400000" scaled="0"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22" name="Стрелка вверх 21"/>
                <p:cNvSpPr/>
                <p:nvPr/>
              </p:nvSpPr>
              <p:spPr>
                <a:xfrm>
                  <a:off x="4244" y="8121"/>
                  <a:ext cx="410" cy="480"/>
                </a:xfrm>
                <a:prstGeom prst="upArrow">
                  <a:avLst/>
                </a:prstGeom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ang="5400000" scaled="0"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</p:grpSp>
          <p:grpSp>
            <p:nvGrpSpPr>
              <p:cNvPr id="3" name="Группа 2"/>
              <p:cNvGrpSpPr/>
              <p:nvPr/>
            </p:nvGrpSpPr>
            <p:grpSpPr>
              <a:xfrm>
                <a:off x="5305" y="5182"/>
                <a:ext cx="5216" cy="3994"/>
                <a:chOff x="5219" y="5392"/>
                <a:chExt cx="5216" cy="3994"/>
              </a:xfrm>
            </p:grpSpPr>
            <p:pic>
              <p:nvPicPr>
                <p:cNvPr id="16" name="Изображение 15" descr="T with thin stripe_cleaned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219" y="5392"/>
                  <a:ext cx="5216" cy="3994"/>
                </a:xfrm>
                <a:prstGeom prst="rect">
                  <a:avLst/>
                </a:prstGeom>
              </p:spPr>
            </p:pic>
            <p:sp>
              <p:nvSpPr>
                <p:cNvPr id="20" name="Стрелка вверх 19"/>
                <p:cNvSpPr/>
                <p:nvPr/>
              </p:nvSpPr>
              <p:spPr>
                <a:xfrm>
                  <a:off x="6873" y="7562"/>
                  <a:ext cx="410" cy="480"/>
                </a:xfrm>
                <a:prstGeom prst="upArrow">
                  <a:avLst/>
                </a:prstGeom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ang="5400000" scaled="0"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24" name="Стрелка вверх 23"/>
                <p:cNvSpPr/>
                <p:nvPr/>
              </p:nvSpPr>
              <p:spPr>
                <a:xfrm>
                  <a:off x="9095" y="7668"/>
                  <a:ext cx="410" cy="480"/>
                </a:xfrm>
                <a:prstGeom prst="upArrow">
                  <a:avLst/>
                </a:prstGeom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ang="5400000" scaled="0"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26" name="Стрелка вверх 25"/>
                <p:cNvSpPr/>
                <p:nvPr/>
              </p:nvSpPr>
              <p:spPr>
                <a:xfrm>
                  <a:off x="8251" y="7562"/>
                  <a:ext cx="410" cy="480"/>
                </a:xfrm>
                <a:prstGeom prst="upArrow">
                  <a:avLst/>
                </a:prstGeom>
                <a:gradFill>
                  <a:gsLst>
                    <a:gs pos="0">
                      <a:srgbClr val="FBFB11"/>
                    </a:gs>
                    <a:gs pos="100000">
                      <a:srgbClr val="838309"/>
                    </a:gs>
                  </a:gsLst>
                  <a:lin ang="5400000" scaled="0"/>
                </a:gra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</p:grpSp>
        </p:grpSp>
        <p:sp>
          <p:nvSpPr>
            <p:cNvPr id="11" name="Текстовое поле 10"/>
            <p:cNvSpPr txBox="1"/>
            <p:nvPr/>
          </p:nvSpPr>
          <p:spPr>
            <a:xfrm>
              <a:off x="3501" y="203"/>
              <a:ext cx="9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ru-RU"/>
                <a:t>A</a:t>
              </a:r>
              <a:endParaRPr lang="en-US" altLang="ru-RU"/>
            </a:p>
          </p:txBody>
        </p:sp>
        <p:sp>
          <p:nvSpPr>
            <p:cNvPr id="23" name="Текстовое поле 22"/>
            <p:cNvSpPr txBox="1"/>
            <p:nvPr/>
          </p:nvSpPr>
          <p:spPr>
            <a:xfrm>
              <a:off x="3551" y="5578"/>
              <a:ext cx="9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ru-RU"/>
                <a:t>C</a:t>
              </a:r>
              <a:endParaRPr lang="en-US" altLang="ru-RU"/>
            </a:p>
          </p:txBody>
        </p:sp>
        <p:sp>
          <p:nvSpPr>
            <p:cNvPr id="27" name="Текстовое поле 26"/>
            <p:cNvSpPr txBox="1"/>
            <p:nvPr/>
          </p:nvSpPr>
          <p:spPr>
            <a:xfrm>
              <a:off x="11506" y="278"/>
              <a:ext cx="9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ru-RU"/>
                <a:t>B</a:t>
              </a:r>
              <a:endParaRPr lang="en-US" altLang="ru-RU"/>
            </a:p>
          </p:txBody>
        </p:sp>
        <p:sp>
          <p:nvSpPr>
            <p:cNvPr id="28" name="Текстовое поле 27"/>
            <p:cNvSpPr txBox="1"/>
            <p:nvPr/>
          </p:nvSpPr>
          <p:spPr>
            <a:xfrm>
              <a:off x="11503" y="5578"/>
              <a:ext cx="94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ru-RU"/>
                <a:t>D</a:t>
              </a:r>
              <a:endParaRPr lang="en-US" altLang="ru-RU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WPS Presentation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1" baseType="lpstr">
      <vt:lpstr>Arial</vt:lpstr>
      <vt:lpstr>SimSun</vt:lpstr>
      <vt:lpstr>Wingdings</vt:lpstr>
      <vt:lpstr>Calibri</vt:lpstr>
      <vt:lpstr>Microsoft YaHei</vt:lpstr>
      <vt:lpstr/>
      <vt:lpstr>Arial Unicode MS</vt:lpstr>
      <vt:lpstr>Calibri Light</vt:lpstr>
      <vt:lpstr>Segoe Print</vt:lpstr>
      <vt:lpstr>Office Theme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polyd</cp:lastModifiedBy>
  <cp:revision>7</cp:revision>
  <dcterms:created xsi:type="dcterms:W3CDTF">2019-09-23T13:26:00Z</dcterms:created>
  <dcterms:modified xsi:type="dcterms:W3CDTF">2020-09-11T18:40:17Z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1049-11.2.0.9665</vt:lpwstr>
  </property>
</Properties>
</file>

<file path=docProps/thumbnail.jpeg>
</file>